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9" r:id="rId4"/>
    <p:sldId id="259" r:id="rId5"/>
    <p:sldId id="269" r:id="rId6"/>
    <p:sldId id="271" r:id="rId7"/>
    <p:sldId id="260" r:id="rId8"/>
    <p:sldId id="270" r:id="rId9"/>
    <p:sldId id="261" r:id="rId10"/>
    <p:sldId id="262" r:id="rId11"/>
    <p:sldId id="272" r:id="rId12"/>
    <p:sldId id="263" r:id="rId13"/>
    <p:sldId id="274" r:id="rId14"/>
    <p:sldId id="273" r:id="rId15"/>
    <p:sldId id="264" r:id="rId16"/>
    <p:sldId id="276" r:id="rId17"/>
    <p:sldId id="275" r:id="rId18"/>
    <p:sldId id="265" r:id="rId19"/>
    <p:sldId id="278" r:id="rId20"/>
    <p:sldId id="277" r:id="rId21"/>
    <p:sldId id="267" r:id="rId22"/>
    <p:sldId id="283" r:id="rId23"/>
    <p:sldId id="285" r:id="rId24"/>
    <p:sldId id="284" r:id="rId25"/>
    <p:sldId id="280" r:id="rId26"/>
    <p:sldId id="286" r:id="rId27"/>
    <p:sldId id="281" r:id="rId28"/>
    <p:sldId id="287" r:id="rId29"/>
    <p:sldId id="282" r:id="rId30"/>
    <p:sldId id="288" r:id="rId31"/>
    <p:sldId id="268" r:id="rId32"/>
  </p:sldIdLst>
  <p:sldSz cx="18288000" cy="10287000"/>
  <p:notesSz cx="6858000" cy="9144000"/>
  <p:embeddedFontLst>
    <p:embeddedFont>
      <p:font typeface="Gmarket Sans Medium" panose="020B0600000101010101" charset="-127"/>
      <p:regular r:id="rId34"/>
    </p:embeddedFont>
    <p:embeddedFont>
      <p:font typeface="Pretendard Regular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17:02:3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17:04:3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24575,'133'-2'0,"147"5"0,-190 15 0,-67-12 0,0-1 0,30 3 0,31 1 0,122 31 0,-87-15 0,-51-10 0,-37-8 0,0 0 0,0-2 0,32 0 0,-24-4 0,0 1 0,0 2 0,46 11 0,-50-9 0,0-1 0,1-2 0,57-3 0,28 3 0,-29 14 0,-68-11 0,49 5 0,171-11 0,34 2 0,-188 15 0,-67-11 0,1-1 0,27 2 0,17-5 0,-32-1 0,0 1 0,47 9 0,5 2 0,0-3 0,1-5 0,124-8 0,-56 1 0,-98 2 0,0 3 0,85 16 0,-61-9 0,0-3 0,162-7 0,-96-3 0,897 3 0,-1022-1 0,-1-2 0,1 0 0,26-8 0,-23 5 0,50-6 0,375 9 0,-233 6 0,-196-5 0,0 0 0,0-2 0,29-7 0,-25 4 0,50-5 0,38 12 0,-84 1 0,0 0 0,0-2 0,0-2 0,51-10 0,96-33 0,68-6 0,-231 49-195,-1 1 0,1-2 0,-1 0 0,0-1 0,-1 0 0,15-8 0,-9 1-6631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17:04:33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0 343 24575,'1'-20'0,"0"0"0,1 0 0,1 0 0,1 1 0,1-1 0,13-33 0,-13 40 0,1 1 0,0 1 0,0-1 0,1 1 0,1 0 0,0 1 0,0 0 0,1 0 0,0 1 0,1 0 0,15-12 0,-17 17 0,1-1 0,-1 2 0,1-1 0,0 1 0,0 0 0,0 1 0,0 0 0,0 0 0,15 0 0,14 1 0,40 3 0,-27 1 0,31-3 0,61 3 0,-139-3 0,0 1 0,0-1 0,-1 1 0,1 0 0,-1 1 0,1-1 0,-1 1 0,1-1 0,-1 1 0,0 0 0,0 0 0,0 1 0,0-1 0,0 0 0,0 1 0,0 0 0,-1 0 0,0 0 0,1 0 0,-1 0 0,0 0 0,-1 0 0,1 1 0,0-1 0,-1 1 0,0-1 0,0 1 0,0 0 0,0-1 0,0 6 0,1 14 0,0 0 0,-1 0 0,-2-1 0,-3 25 0,1-6 0,3-30 0,-1-1 0,0 1 0,0 0 0,-2-1 0,1 0 0,-6 15 0,5-19 0,0 0 0,0 0 0,-1-1 0,0 1 0,0-1 0,0 0 0,0 0 0,-1-1 0,0 1 0,0-1 0,-10 6 0,-36 23 0,-63 29 0,106-57 0,0-1 0,1 1 0,0 1 0,0-1 0,0 1 0,1 1 0,0-1 0,0 1 0,0 0 0,1 0 0,0 1 0,-6 12 0,-4 11 0,-20 64 0,22-54 0,-24 95 0,28-94 0,-1 21-1365,7-33-5461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17:04:34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39 24575,'0'-2'0,"-1"1"0,1 0 0,-1-1 0,1 1 0,-1 0 0,1 0 0,-1-1 0,1 1 0,-1 0 0,0 0 0,0 0 0,0 0 0,0 0 0,0 0 0,0 0 0,0 0 0,0 0 0,0 1 0,0-1 0,0 0 0,-1 1 0,1-1 0,0 1 0,0-1 0,-1 1 0,-2-1 0,-39-7 0,39 7 0,-9 0 0,0-1 0,0 2 0,0 0 0,0 0 0,0 1 0,-19 5 0,28-5 0,0 0 0,0 0 0,0 1 0,0-1 0,0 1 0,0 0 0,1 0 0,-1 1 0,1-1 0,-1 1 0,1 0 0,0 0 0,0 0 0,0 0 0,0 0 0,1 1 0,-1-1 0,1 1 0,0 0 0,0-1 0,0 1 0,0 0 0,-1 6 0,1-4 0,1 1 0,-1-1 0,1 1 0,1 0 0,-1-1 0,1 1 0,0-1 0,0 1 0,1 0 0,0-1 0,0 1 0,3 6 0,-3-10 0,1 1 0,0-1 0,-1 0 0,1 1 0,1-1 0,-1 0 0,0 0 0,1 0 0,0-1 0,-1 1 0,1-1 0,0 1 0,0-1 0,1 0 0,-1 0 0,0-1 0,1 1 0,-1-1 0,1 1 0,-1-1 0,1 0 0,5 1 0,7 1 0,-1-1 0,1 0 0,0-1 0,0-1 0,-1 0 0,1-1 0,0-1 0,22-5 0,-33 6 0,1-1 0,-1 1 0,0-1 0,0 0 0,0-1 0,-1 1 0,1-1 0,0 0 0,-1 0 0,0 0 0,0 0 0,0-1 0,0 0 0,0 0 0,-1 0 0,0 0 0,1-1 0,-2 1 0,1-1 0,0 1 0,-1-1 0,0 0 0,0 0 0,-1 0 0,1-1 0,-1 1 0,0 0 0,0-6 0,-3-16-1365,-4 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17:05:56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24575,'35'0'0,"0"2"0,0 2 0,59 13 0,-54-10 0,0-2 0,1-2 0,62-2 0,-61-2 0,1 1 0,-1 3 0,45 8 0,1 2-160,1-3 1,0-5-1,122-8 0,-53 0 43,-51 4 117,175 22 0,-170-12 210,1-4 0,123-8 1,-76-1-86,-137 3-125,1 1 0,-1 2 0,27 7 0,-23-5 0,49 6 0,102-11-218,-134-1-929,-11 0-5679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0T17:05:5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24575,'2'6'0,"0"0"0,0-1 0,1 0 0,0 1 0,0-1 0,1 0 0,-1 0 0,1-1 0,0 1 0,0-1 0,1 0 0,5 5 0,3 3 0,281 252 0,-21-1 0,-164-151 0,-105-107 0,1 0 0,-1 0 0,0 0 0,-1 1 0,1-1 0,-1 1 0,0 0 0,0 0 0,-1 0 0,0 0 0,0 0 0,0 0 0,0 8 0,-1-10 0,-1-1 0,0 1 0,0 0 0,0-1 0,-1 1 0,1-1 0,-1 1 0,0-1 0,0 1 0,0-1 0,0 0 0,0 1 0,-1-1 0,0 0 0,1 0 0,-1 0 0,0 0 0,-1 0 0,1 0 0,0-1 0,-1 1 0,0-1 0,1 0 0,-6 4 0,-7 1 0,0 0 0,0 0 0,0-2 0,-1 0 0,0-1 0,0 0 0,0-1 0,0-1 0,-22 0 0,20-1 0,-1 1 0,1 0 0,0 2 0,-1 0 0,1 1 0,-30 12 0,1 4 67,-70 21-1,-22 9-1564,111-38-5328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DC67A-EB91-44B2-ADF8-653EB8B7FF50}" type="datetimeFigureOut">
              <a:rPr lang="ko-KR" altLang="en-US" smtClean="0"/>
              <a:t>03-31-(Mon)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382AD-D552-4E20-9127-6BA572928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33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82AD-D552-4E20-9127-6BA572928C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90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14E7A-2447-E04A-D202-818D64790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D006EB-638E-FF88-315A-38753F475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A434F1-1E77-6A86-C620-CE13B2434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24EEB-C29C-47CF-5B9B-051299D93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82AD-D552-4E20-9127-6BA572928C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4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9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8.png"/><Relationship Id="rId5" Type="http://schemas.openxmlformats.org/officeDocument/2006/relationships/image" Target="../media/image9.png"/><Relationship Id="rId10" Type="http://schemas.openxmlformats.org/officeDocument/2006/relationships/image" Target="../media/image47.png"/><Relationship Id="rId4" Type="http://schemas.openxmlformats.org/officeDocument/2006/relationships/image" Target="../media/image8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8.png"/><Relationship Id="rId5" Type="http://schemas.openxmlformats.org/officeDocument/2006/relationships/image" Target="../media/image9.png"/><Relationship Id="rId10" Type="http://schemas.openxmlformats.org/officeDocument/2006/relationships/image" Target="../media/image47.png"/><Relationship Id="rId4" Type="http://schemas.openxmlformats.org/officeDocument/2006/relationships/image" Target="../media/image8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3.xml"/><Relationship Id="rId1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3.png"/><Relationship Id="rId17" Type="http://schemas.openxmlformats.org/officeDocument/2006/relationships/customXml" Target="../ink/ink5.xml"/><Relationship Id="rId2" Type="http://schemas.openxmlformats.org/officeDocument/2006/relationships/image" Target="../media/image6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5" Type="http://schemas.openxmlformats.org/officeDocument/2006/relationships/customXml" Target="../ink/ink4.xml"/><Relationship Id="rId10" Type="http://schemas.openxmlformats.org/officeDocument/2006/relationships/image" Target="../media/image52.png"/><Relationship Id="rId19" Type="http://schemas.openxmlformats.org/officeDocument/2006/relationships/customXml" Target="../ink/ink6.xml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박수경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최지태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800" b="0" i="0" u="none" strike="noStrike" spc="-400">
                <a:solidFill>
                  <a:srgbClr val="9E9E9E"/>
                </a:solidFill>
                <a:ea typeface="Gmarket Sans Medium"/>
              </a:rPr>
              <a:t>데이터베이스</a:t>
            </a:r>
          </a:p>
          <a:p>
            <a:pPr lvl="0" algn="ctr">
              <a:lnSpc>
                <a:spcPct val="99600"/>
              </a:lnSpc>
            </a:pPr>
            <a:r>
              <a:rPr lang="ko-KR" sz="10800" b="0" i="0" u="none" strike="noStrike" spc="-400">
                <a:solidFill>
                  <a:srgbClr val="9E9E9E"/>
                </a:solidFill>
                <a:ea typeface="Gmarket Sans Medium"/>
              </a:rPr>
              <a:t>설계</a:t>
            </a:r>
            <a:r>
              <a:rPr lang="en-US" sz="10800" b="0" i="0" u="none" strike="noStrike" spc="-400">
                <a:solidFill>
                  <a:srgbClr val="9E9E9E"/>
                </a:solidFill>
                <a:latin typeface="Gmarket Sans Medium"/>
              </a:rPr>
              <a:t> </a:t>
            </a:r>
            <a:r>
              <a:rPr lang="ko-KR" sz="10800" b="0" i="0" u="none" strike="noStrike" spc="-400">
                <a:solidFill>
                  <a:srgbClr val="9E9E9E"/>
                </a:solidFill>
                <a:ea typeface="Gmarket Sans Medium"/>
              </a:rPr>
              <a:t>과제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Gmarket Sans Medium"/>
              </a:rPr>
              <a:t>Oracle DB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06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DRIVER(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배달기사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0" y="3098800"/>
            <a:ext cx="8394700" cy="408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15394" y="2463800"/>
            <a:ext cx="8166100" cy="581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950" y="3956050"/>
            <a:ext cx="7823200" cy="302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893275-E82C-3C61-4D25-8BC268A802DC}"/>
              </a:ext>
            </a:extLst>
          </p:cNvPr>
          <p:cNvSpPr txBox="1"/>
          <p:nvPr/>
        </p:nvSpPr>
        <p:spPr>
          <a:xfrm>
            <a:off x="3826877" y="2940387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1A6E0-7230-14EC-06CA-5831325845A7}"/>
              </a:ext>
            </a:extLst>
          </p:cNvPr>
          <p:cNvSpPr txBox="1"/>
          <p:nvPr/>
        </p:nvSpPr>
        <p:spPr>
          <a:xfrm>
            <a:off x="13119102" y="2400300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D79A85-7561-7412-83C4-B986B5FC6541}"/>
              </a:ext>
            </a:extLst>
          </p:cNvPr>
          <p:cNvSpPr txBox="1"/>
          <p:nvPr/>
        </p:nvSpPr>
        <p:spPr>
          <a:xfrm>
            <a:off x="21751949" y="1524337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284A-B60F-6D46-30F1-5E0AB056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6B5BEA-1B8C-A9E1-FAA4-B914FC09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C2EA59-9C0E-6B34-F477-34A813FD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5AAE612-CC42-6224-1DF6-445F0CB10F1D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12B425C-39DA-8A78-3411-4A9D17FB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0F94C5E-54AB-691E-97BC-BD2EA7C76FF0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06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3F07F0A-53CD-6BCE-E2F4-39DA728FC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81755EE-9E21-71C8-CEED-5D76A3715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8BF966-C067-CC05-2121-D8AB1C50C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3299151-17C6-B86D-AECE-F99364B24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1F37B1F-5CEF-8608-0FBE-B798CA8C4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D7F410C-0910-5EF4-BB5F-437D6C8C50F8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DRIVER(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배달기사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465B21C-3D84-8637-3E3E-2094FD1B31BC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44F82A60-1A3D-2100-DB89-E9B6BEB2F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1" y="3098800"/>
            <a:ext cx="8394700" cy="408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B2FE2AE-CD13-9268-AA19-1117F5AB3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900" y="2463800"/>
            <a:ext cx="8166100" cy="58166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A978478-83AC-73EB-D4DE-BA88F748ED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812544" y="3956050"/>
            <a:ext cx="7823200" cy="302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C6E77-EA75-D016-4247-85BE18FC31A1}"/>
              </a:ext>
            </a:extLst>
          </p:cNvPr>
          <p:cNvSpPr txBox="1"/>
          <p:nvPr/>
        </p:nvSpPr>
        <p:spPr>
          <a:xfrm>
            <a:off x="-5601617" y="2940387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93FE34-1A96-3913-71E7-BF0467D8BD8F}"/>
              </a:ext>
            </a:extLst>
          </p:cNvPr>
          <p:cNvSpPr txBox="1"/>
          <p:nvPr/>
        </p:nvSpPr>
        <p:spPr>
          <a:xfrm>
            <a:off x="3864606" y="2400300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DDCDE4-5338-67B7-EB43-AC32EF525862}"/>
              </a:ext>
            </a:extLst>
          </p:cNvPr>
          <p:cNvSpPr txBox="1"/>
          <p:nvPr/>
        </p:nvSpPr>
        <p:spPr>
          <a:xfrm>
            <a:off x="12323455" y="1524337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98874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07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DELIVERY_INFO(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배달정보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2125" y="2681042"/>
            <a:ext cx="4591050" cy="29103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450545" y="5591375"/>
            <a:ext cx="8991600" cy="2717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C34F9C-E898-2576-B602-EA6C2653AB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89600" y="3828558"/>
            <a:ext cx="13841291" cy="28545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A2DEEB-6F73-EFDB-F127-A71C2E786868}"/>
              </a:ext>
            </a:extLst>
          </p:cNvPr>
          <p:cNvSpPr txBox="1"/>
          <p:nvPr/>
        </p:nvSpPr>
        <p:spPr>
          <a:xfrm>
            <a:off x="-11356091" y="4446664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6098FA-11CF-BF4D-E4AA-3E8E99EA763A}"/>
              </a:ext>
            </a:extLst>
          </p:cNvPr>
          <p:cNvSpPr txBox="1"/>
          <p:nvPr/>
        </p:nvSpPr>
        <p:spPr>
          <a:xfrm>
            <a:off x="8398505" y="2051471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DC9DA-D60A-9A78-C620-CC4D7ABF1C55}"/>
              </a:ext>
            </a:extLst>
          </p:cNvPr>
          <p:cNvSpPr txBox="1"/>
          <p:nvPr/>
        </p:nvSpPr>
        <p:spPr>
          <a:xfrm>
            <a:off x="24063750" y="274120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EBC53F-F35A-B170-820C-1AEEE287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657974"/>
            <a:ext cx="6035717" cy="29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4EE2D2-11EC-EA8E-8BC3-2BCEABD69253}"/>
              </a:ext>
            </a:extLst>
          </p:cNvPr>
          <p:cNvGrpSpPr/>
          <p:nvPr/>
        </p:nvGrpSpPr>
        <p:grpSpPr>
          <a:xfrm>
            <a:off x="6245224" y="4043363"/>
            <a:ext cx="765175" cy="2639705"/>
            <a:chOff x="5524459" y="4209712"/>
            <a:chExt cx="1227149" cy="2152988"/>
          </a:xfrm>
        </p:grpSpPr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3332A46A-2983-6B28-4E96-FF8BF6A605C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27366" y="5006807"/>
              <a:ext cx="2152986" cy="558800"/>
            </a:xfrm>
            <a:prstGeom prst="bentConnector3">
              <a:avLst>
                <a:gd name="adj1" fmla="val 8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3F9D130-901A-8F47-18C6-C69C1C4DB8C2}"/>
                </a:ext>
              </a:extLst>
            </p:cNvPr>
            <p:cNvCxnSpPr>
              <a:cxnSpLocks/>
            </p:cNvCxnSpPr>
            <p:nvPr/>
          </p:nvCxnSpPr>
          <p:spPr>
            <a:xfrm>
              <a:off x="6121400" y="4209712"/>
              <a:ext cx="630208" cy="2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8F01E5F-0D70-A224-701E-873FCB0B0AD7}"/>
              </a:ext>
            </a:extLst>
          </p:cNvPr>
          <p:cNvGrpSpPr/>
          <p:nvPr/>
        </p:nvGrpSpPr>
        <p:grpSpPr>
          <a:xfrm flipH="1">
            <a:off x="11249616" y="3500438"/>
            <a:ext cx="1311878" cy="1804987"/>
            <a:chOff x="5524459" y="4209347"/>
            <a:chExt cx="1227148" cy="2153353"/>
          </a:xfrm>
        </p:grpSpPr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05AA5FFD-173F-0E84-375F-E4C07A6B07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27366" y="5006807"/>
              <a:ext cx="2152986" cy="558800"/>
            </a:xfrm>
            <a:prstGeom prst="bentConnector3">
              <a:avLst>
                <a:gd name="adj1" fmla="val 8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D3300730-0EB8-7355-BE89-EF0C57FE09B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070558" y="4209347"/>
              <a:ext cx="681049" cy="367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id="{78416DFC-ED66-D5C6-4AF8-78F2CF81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463" y="4415145"/>
            <a:ext cx="5370937" cy="474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C155B-475E-551E-AA2A-2A49ADF4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933F29-E3EB-DAF2-A715-3E8F8F9E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81E775-971C-4E30-617C-C0559FBE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FF39EFE-9C58-A7E0-CA03-AAE5BF1F92CE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98D8A6C-2B08-43B4-F088-813C328B4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3E4C947B-ADE3-EB9A-B98F-97E3738F246F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07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7DBB4D-21D2-AC4E-D606-970E3C1D7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65656A5-3111-56CD-F479-BA533B0C8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A8D9988-EE41-9D42-5C0A-20CDFDA3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C4AA9ED-0967-0F4C-423F-C5C12BD37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E5FC968-EA0A-DB2B-1108-CB8532205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B19559BE-AE60-4583-42FD-9AF103C9FBBA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DELIVERY_INFO(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배달정보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3D3BAD2-35AB-3DBB-5779-C4D151EC1555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0A8F82E-FEB7-FFB8-9660-20532C6D3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2922327"/>
            <a:ext cx="8013700" cy="5080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E61D1FA-7D73-D24A-E99A-127C25435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4013200"/>
            <a:ext cx="8991600" cy="2717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06179C-F5B4-C64C-C8AC-BAE439AB9C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89600" y="3828558"/>
            <a:ext cx="13841291" cy="28545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5A835E-4A36-5975-9353-701CDF1CD97B}"/>
              </a:ext>
            </a:extLst>
          </p:cNvPr>
          <p:cNvSpPr txBox="1"/>
          <p:nvPr/>
        </p:nvSpPr>
        <p:spPr>
          <a:xfrm>
            <a:off x="4392027" y="3187868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813BD1-CD5E-F7AD-EC4D-115B67EBED5F}"/>
              </a:ext>
            </a:extLst>
          </p:cNvPr>
          <p:cNvSpPr txBox="1"/>
          <p:nvPr/>
        </p:nvSpPr>
        <p:spPr>
          <a:xfrm>
            <a:off x="13249905" y="2222668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32B3C-671B-F095-C708-B4F403D5F73F}"/>
              </a:ext>
            </a:extLst>
          </p:cNvPr>
          <p:cNvSpPr txBox="1"/>
          <p:nvPr/>
        </p:nvSpPr>
        <p:spPr>
          <a:xfrm>
            <a:off x="24063750" y="274120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76922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1CA8-CCF9-D5E4-F3C7-5B4ADF4C0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2224E3-3B4F-9F3B-EC79-D1EB984C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5B87B78-C473-C35C-63CB-EB2F6272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A13BE40-290F-FEA9-E9B4-85719DF4A6BF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5908647-DFB7-E0DE-760E-44292065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F6C62E1-FCD6-E14E-5558-D4A340865A17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07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09B07D8-FBE9-2565-CAD2-A95EFE000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0A8312C-B09F-DF47-2529-2160312BD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3C88DE-D06E-B0BE-21D1-FE76666B6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CB2D5B5-6AF3-1418-4B4E-3F42DE8A0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DA5699-E4A3-299F-DAC7-A93D78D04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E5256C6D-FBF6-D3F2-0B33-9030C28B19AB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DELIVERY_INFO(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배달정보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8EFC9A7-1D82-FF63-6CD9-C3724307797F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EBEEE5B-21A7-38B6-5B4A-86ADEBC5E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18" y="2435091"/>
            <a:ext cx="4745995" cy="300855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4A44651-4BC3-96F2-8B17-B3E62A014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692273" y="4013200"/>
            <a:ext cx="8991600" cy="2717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518AD8C-CD43-ACC0-37CA-5FFA3E597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7491" y="4087063"/>
            <a:ext cx="13013777" cy="26838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C7078F-5F27-6E77-6C98-FB31B7A99A5D}"/>
              </a:ext>
            </a:extLst>
          </p:cNvPr>
          <p:cNvSpPr txBox="1"/>
          <p:nvPr/>
        </p:nvSpPr>
        <p:spPr>
          <a:xfrm>
            <a:off x="-5196473" y="3187868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77CBEE-7D41-B6F1-8774-E17E14EE42EB}"/>
              </a:ext>
            </a:extLst>
          </p:cNvPr>
          <p:cNvSpPr txBox="1"/>
          <p:nvPr/>
        </p:nvSpPr>
        <p:spPr>
          <a:xfrm>
            <a:off x="2019870" y="1680276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D217F-C652-AA9D-7426-EAE40B254EA1}"/>
              </a:ext>
            </a:extLst>
          </p:cNvPr>
          <p:cNvSpPr txBox="1"/>
          <p:nvPr/>
        </p:nvSpPr>
        <p:spPr>
          <a:xfrm>
            <a:off x="14763033" y="288090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94907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08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92000" y="4396979"/>
            <a:ext cx="11315700" cy="2603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PAYMENT(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결제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D2DEE1-4A91-F1C2-89F2-FD52A9AF43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18829" y="2999196"/>
            <a:ext cx="4254500" cy="627497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8DCA11F-74C4-FD20-28C3-772AE204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3223023"/>
            <a:ext cx="6892180" cy="43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B979A2-4453-2450-E03D-8D053D1DB35A}"/>
              </a:ext>
            </a:extLst>
          </p:cNvPr>
          <p:cNvSpPr txBox="1"/>
          <p:nvPr/>
        </p:nvSpPr>
        <p:spPr>
          <a:xfrm>
            <a:off x="8398505" y="2400300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9B98C-755F-4A71-2520-BED35591CF67}"/>
              </a:ext>
            </a:extLst>
          </p:cNvPr>
          <p:cNvSpPr txBox="1"/>
          <p:nvPr/>
        </p:nvSpPr>
        <p:spPr>
          <a:xfrm>
            <a:off x="-7234823" y="3543072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DADAC7-F319-F250-5CE0-A98126A9C133}"/>
              </a:ext>
            </a:extLst>
          </p:cNvPr>
          <p:cNvSpPr txBox="1"/>
          <p:nvPr/>
        </p:nvSpPr>
        <p:spPr>
          <a:xfrm>
            <a:off x="20799584" y="1983533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8FDD605-CD5D-755B-4892-260F9B6BF64C}"/>
              </a:ext>
            </a:extLst>
          </p:cNvPr>
          <p:cNvCxnSpPr>
            <a:cxnSpLocks/>
          </p:cNvCxnSpPr>
          <p:nvPr/>
        </p:nvCxnSpPr>
        <p:spPr>
          <a:xfrm flipV="1">
            <a:off x="7788797" y="4762500"/>
            <a:ext cx="3488803" cy="22826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>
            <a:extLst>
              <a:ext uri="{FF2B5EF4-FFF2-40B4-BE49-F238E27FC236}">
                <a16:creationId xmlns:a16="http://schemas.microsoft.com/office/drawing/2014/main" id="{7232F37F-D751-045C-D3DE-FF4F023C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7" y="2628900"/>
            <a:ext cx="7061667" cy="623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1F3BA-3755-9322-C0A9-13F532C4D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3F4446-03AD-4DDE-2916-66BA2603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9EBA6A2-A367-23D3-8EED-F0DE6416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427A7B3-4315-9D14-3649-08CF5354DB72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25C1E03-C44F-4687-53F0-C6EA23999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0D28BDF-BBB8-2E31-A2E1-E084688A9529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08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7E79F7D-0974-4600-0BEA-DDAD4460F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9157F8-0BEB-29E6-6C67-9CE3C2040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D26EBFA-EF29-7E9A-FFBA-F5DD758F9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E0AA580-1B32-1D81-3419-FEB381F8A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80669AA-75DB-786E-8E8C-9CB5B4A13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F140A55-F8BF-DC97-50EC-1569A682F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4070350"/>
            <a:ext cx="11315700" cy="2603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3DD995B-CC95-ADE6-67B2-88D62EF59B74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PAYMENT(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결제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636576F-772B-032A-CAC1-A1EE17D1464B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4CE7D0-3AB7-4261-DBAE-038014FE6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18829" y="2999196"/>
            <a:ext cx="4254500" cy="627497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C18DD4E8-0BD7-42FB-B0E7-4DB5BADA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312" y="3286521"/>
            <a:ext cx="5927575" cy="37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02E23C-CC09-89F7-0D48-51B6A5379E7F}"/>
              </a:ext>
            </a:extLst>
          </p:cNvPr>
          <p:cNvSpPr txBox="1"/>
          <p:nvPr/>
        </p:nvSpPr>
        <p:spPr>
          <a:xfrm>
            <a:off x="14157954" y="2632640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20B63B-E6EF-2879-3820-2790059A85EB}"/>
              </a:ext>
            </a:extLst>
          </p:cNvPr>
          <p:cNvSpPr txBox="1"/>
          <p:nvPr/>
        </p:nvSpPr>
        <p:spPr>
          <a:xfrm>
            <a:off x="5554077" y="3216443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9EA0F3-B123-4A35-B05D-CA92E378D518}"/>
              </a:ext>
            </a:extLst>
          </p:cNvPr>
          <p:cNvSpPr txBox="1"/>
          <p:nvPr/>
        </p:nvSpPr>
        <p:spPr>
          <a:xfrm>
            <a:off x="20799584" y="1983533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55991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46C6B-DEBB-8C24-C393-5BD92FC7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138F8A-E5FC-D80C-8B6E-07A6187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259788-1813-883E-7DD7-984171A7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953E2A4-D729-DF29-A0E4-B2CF50B93886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D919F5-25F4-40C3-5ABC-FC65CC560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700E5E0-E8E2-2F21-2032-2F49A6849B56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08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AE4A9B0-54EB-6201-22CE-C5EE99271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CC06B93-C6ED-0AF3-59F1-327A5A7D1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31C9DB5-81A6-A4D7-3D83-6ABACF733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C3F7F-E086-B853-3A36-CE4BFD7B0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E2A4BB8-2E0F-DC50-FA88-875FBC1F2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5F294B8-2227-CFF6-B434-8306F0E7F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496800" y="4152900"/>
            <a:ext cx="11315700" cy="2603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356AA00-3195-7419-1CD5-B134A45E2E60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PAYMENT(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결제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6BF97B5-1BE3-1D74-9DCA-1F7F80890D9B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E3366D-42CA-7B5C-5C48-0BDCB51D10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54922" y="2678522"/>
            <a:ext cx="4254500" cy="627497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FDDD33D-44BD-A3AA-FDD0-48F0A689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286521"/>
            <a:ext cx="5927575" cy="37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3CF97D-A2B1-DEAD-F116-F49F6479A59E}"/>
              </a:ext>
            </a:extLst>
          </p:cNvPr>
          <p:cNvSpPr txBox="1"/>
          <p:nvPr/>
        </p:nvSpPr>
        <p:spPr>
          <a:xfrm>
            <a:off x="3843892" y="2632640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98BD2-A8EA-C0E9-9720-FD8362924CE8}"/>
              </a:ext>
            </a:extLst>
          </p:cNvPr>
          <p:cNvSpPr txBox="1"/>
          <p:nvPr/>
        </p:nvSpPr>
        <p:spPr>
          <a:xfrm>
            <a:off x="-9046029" y="2791161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DF4630-6B18-1538-7E4B-CD04FC950A6A}"/>
              </a:ext>
            </a:extLst>
          </p:cNvPr>
          <p:cNvSpPr txBox="1"/>
          <p:nvPr/>
        </p:nvSpPr>
        <p:spPr>
          <a:xfrm>
            <a:off x="12635677" y="166285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52870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09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734800" y="3862388"/>
            <a:ext cx="9936846" cy="33845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ORDER_INFO(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주문정보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6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0" y="3123863"/>
            <a:ext cx="13093700" cy="596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3DFCC6-6BCA-ADBE-9611-2B216B3331CC}"/>
              </a:ext>
            </a:extLst>
          </p:cNvPr>
          <p:cNvSpPr txBox="1"/>
          <p:nvPr/>
        </p:nvSpPr>
        <p:spPr>
          <a:xfrm>
            <a:off x="-8148673" y="2938798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F353C-0F9E-72EE-87BF-D09716AAB421}"/>
              </a:ext>
            </a:extLst>
          </p:cNvPr>
          <p:cNvSpPr txBox="1"/>
          <p:nvPr/>
        </p:nvSpPr>
        <p:spPr>
          <a:xfrm>
            <a:off x="8411205" y="2209968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C50DCC-E7AD-CDB6-6B58-6819411C136E}"/>
              </a:ext>
            </a:extLst>
          </p:cNvPr>
          <p:cNvSpPr txBox="1"/>
          <p:nvPr/>
        </p:nvSpPr>
        <p:spPr>
          <a:xfrm>
            <a:off x="24350355" y="2248068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EA6B9E0-A156-AD1D-2052-31B2A4F7E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575" y="3026811"/>
            <a:ext cx="6119812" cy="540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BD09A51-DB1E-7B1D-1C8D-D5CEE7AD5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897220"/>
            <a:ext cx="6784360" cy="366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F738F8-33F6-ABD8-302F-7A3A68775036}"/>
              </a:ext>
            </a:extLst>
          </p:cNvPr>
          <p:cNvCxnSpPr>
            <a:cxnSpLocks/>
          </p:cNvCxnSpPr>
          <p:nvPr/>
        </p:nvCxnSpPr>
        <p:spPr>
          <a:xfrm flipV="1">
            <a:off x="7952509" y="4530436"/>
            <a:ext cx="2424546" cy="3325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6EEAC-A790-9BB9-CF2D-2CC8EB3F1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D84D9D-CF5A-BF3E-F10C-AB36A37A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4E3668-B59C-5A50-BCA0-5DEC4DA0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E501326-CC48-36CA-F5D8-675846CE2538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445324F-0C7D-DED2-5DA1-DD5382BB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7760885-1E6C-82E3-4F4E-B2064D61F3F9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09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2F1A577-5CF5-D152-8A11-071D4CE5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BD490EC-C25B-A1C5-C742-F426A5068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9437441-9CA6-9DCE-EABA-78EFFA6C5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65A4DD6-C6DC-EC55-2971-D12EEE8DB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1B2FAF2-C2D8-B6B4-DBE8-314E3912D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155ABD6-D17B-158A-9E64-1EB82E8A1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0050" y="2755900"/>
            <a:ext cx="7289800" cy="64389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BD645BA-DD0C-D9C3-FEFF-11E910CD22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204" y="3862388"/>
            <a:ext cx="9936846" cy="338455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E8C42A7-148C-E754-8FA2-E25C98DB800E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ORDER_INFO(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주문정보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147D85B-2AE1-8887-84B7-44B44BEFE715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E0908E2-380F-6E32-B6D9-25962097D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0000" y="3123863"/>
            <a:ext cx="13093700" cy="596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09F526-8A5C-150A-CBA5-E16078167FA6}"/>
              </a:ext>
            </a:extLst>
          </p:cNvPr>
          <p:cNvSpPr txBox="1"/>
          <p:nvPr/>
        </p:nvSpPr>
        <p:spPr>
          <a:xfrm>
            <a:off x="4209331" y="2938798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E6338B-43AF-8EAA-E7BA-3C01B1080D70}"/>
              </a:ext>
            </a:extLst>
          </p:cNvPr>
          <p:cNvSpPr txBox="1"/>
          <p:nvPr/>
        </p:nvSpPr>
        <p:spPr>
          <a:xfrm>
            <a:off x="13463260" y="2070100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A76918-D384-6C5B-6683-B1E72CA38B5A}"/>
              </a:ext>
            </a:extLst>
          </p:cNvPr>
          <p:cNvSpPr txBox="1"/>
          <p:nvPr/>
        </p:nvSpPr>
        <p:spPr>
          <a:xfrm>
            <a:off x="24350355" y="2248068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45282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0" y="3911600"/>
            <a:ext cx="7988300" cy="5219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6900" y="2235200"/>
            <a:ext cx="170815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900" b="1" i="0" u="none" strike="noStrike" dirty="0">
                <a:solidFill>
                  <a:srgbClr val="000000"/>
                </a:solidFill>
                <a:ea typeface="Gmarket Sans Medium"/>
              </a:rPr>
              <a:t>주제</a:t>
            </a:r>
            <a:r>
              <a:rPr lang="en-US" sz="6900" b="1" i="0" u="none" strike="noStrike" dirty="0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6900" b="1" i="0" u="none" strike="noStrike" dirty="0">
                <a:solidFill>
                  <a:srgbClr val="000000"/>
                </a:solidFill>
                <a:ea typeface="Gmarket Sans Medium"/>
              </a:rPr>
              <a:t>음식점</a:t>
            </a:r>
            <a:r>
              <a:rPr lang="en-US" sz="6900" b="1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900" b="1" i="0" u="none" strike="noStrike" dirty="0">
                <a:solidFill>
                  <a:srgbClr val="000000"/>
                </a:solidFill>
                <a:ea typeface="Gmarket Sans Medium"/>
              </a:rPr>
              <a:t>주문</a:t>
            </a:r>
            <a:r>
              <a:rPr lang="en-US" sz="6900" b="1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900" b="1" i="0" u="none" strike="noStrike" dirty="0">
                <a:solidFill>
                  <a:srgbClr val="000000"/>
                </a:solidFill>
                <a:ea typeface="Gmarket Sans Medium"/>
              </a:rPr>
              <a:t>관리</a:t>
            </a:r>
            <a:r>
              <a:rPr lang="en-US" sz="6900" b="1" i="0" u="none" strike="noStrike" dirty="0">
                <a:solidFill>
                  <a:srgbClr val="000000"/>
                </a:solidFill>
                <a:latin typeface="Gmarket Sans Medium"/>
              </a:rPr>
              <a:t> + </a:t>
            </a:r>
            <a:r>
              <a:rPr lang="ko-KR" sz="6900" b="1" i="0" u="none" strike="noStrike" dirty="0">
                <a:solidFill>
                  <a:srgbClr val="000000"/>
                </a:solidFill>
                <a:ea typeface="Gmarket Sans Medium"/>
              </a:rPr>
              <a:t>배달</a:t>
            </a:r>
            <a:r>
              <a:rPr lang="en-US" sz="6900" b="1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900" b="1" i="0" u="none" strike="noStrike" dirty="0">
                <a:solidFill>
                  <a:srgbClr val="000000"/>
                </a:solidFill>
                <a:ea typeface="Gmarket Sans Medium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28000" y="16002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CONTENT</a:t>
            </a:r>
          </a:p>
        </p:txBody>
      </p:sp>
      <p:pic>
        <p:nvPicPr>
          <p:cNvPr id="15362" name="Picture 2" descr="BHC치킨">
            <a:extLst>
              <a:ext uri="{FF2B5EF4-FFF2-40B4-BE49-F238E27FC236}">
                <a16:creationId xmlns:a16="http://schemas.microsoft.com/office/drawing/2014/main" id="{7D3B1090-B136-825E-BBB3-D01BA05C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143500"/>
            <a:ext cx="3149600" cy="62992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820C9-DDDA-4721-A44A-C93522A13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D61636-5D7F-8B37-70D6-2373A843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2E06272-968D-034F-8D79-A6FBB4F3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3BC2A2D-7E0B-57D3-CE3A-BBE081E31EBF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Miri Company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AB5F32-70E3-1885-753B-DFAB9915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F0AF195-0609-CE94-A5BE-BC646E455F4F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09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E9C68C7-6F5E-BF0D-AADF-17FA5F7A6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3563EE-2350-D1C1-0FF6-107138A43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F36640-2B91-103F-3735-D8BABB916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25CC56D-BB38-3812-F0F8-2EF52DC96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3E5AB48-8696-DCB3-FDA7-A942755F5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93E320E-D189-03D0-8840-A77CC38E8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554605" y="2755900"/>
            <a:ext cx="7289800" cy="64389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7872EB5-40C5-221A-83A8-235108ECC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491576" y="3862388"/>
            <a:ext cx="9936846" cy="338455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9D66188-EB40-2A1C-C0CC-DBE47132AF0F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ORDER_INFO(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주문정보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D370EE1-69CB-50D7-C660-4D0FAA4D84AA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58169C82-EA00-3464-79B4-967168553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7150" y="3123863"/>
            <a:ext cx="13093700" cy="596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954208-0815-C3D7-D2B6-7FDB15A9F5EA}"/>
              </a:ext>
            </a:extLst>
          </p:cNvPr>
          <p:cNvSpPr txBox="1"/>
          <p:nvPr/>
        </p:nvSpPr>
        <p:spPr>
          <a:xfrm>
            <a:off x="-14930695" y="2938798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723E1E-D900-FD4F-85CE-769A434E1DF5}"/>
              </a:ext>
            </a:extLst>
          </p:cNvPr>
          <p:cNvSpPr txBox="1"/>
          <p:nvPr/>
        </p:nvSpPr>
        <p:spPr>
          <a:xfrm>
            <a:off x="-4651395" y="2070100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EDCA71-ABF6-D7FB-2C0D-1EFE3565D56C}"/>
              </a:ext>
            </a:extLst>
          </p:cNvPr>
          <p:cNvSpPr txBox="1"/>
          <p:nvPr/>
        </p:nvSpPr>
        <p:spPr>
          <a:xfrm>
            <a:off x="7897505" y="2248068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21794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Gmarket Sans Medium"/>
              </a:rPr>
              <a:t>디비</a:t>
            </a:r>
            <a:r>
              <a:rPr lang="ko-KR" altLang="en-US" sz="1200" dirty="0">
                <a:solidFill>
                  <a:srgbClr val="000000"/>
                </a:solidFill>
                <a:latin typeface="Gmarket Sans Medium"/>
              </a:rPr>
              <a:t> 화룡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384550" y="4371360"/>
            <a:ext cx="11518900" cy="154427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 dirty="0">
                <a:solidFill>
                  <a:srgbClr val="000000"/>
                </a:solidFill>
                <a:latin typeface="Gmarket Sans Medium"/>
              </a:rPr>
              <a:t>DB </a:t>
            </a:r>
            <a:r>
              <a:rPr lang="ko-KR" altLang="en-US" sz="9600" b="0" i="0" u="none" strike="noStrike" dirty="0">
                <a:solidFill>
                  <a:srgbClr val="000000"/>
                </a:solidFill>
                <a:latin typeface="Gmarket Sans Medium"/>
              </a:rPr>
              <a:t>활용</a:t>
            </a:r>
            <a:endParaRPr lang="en-US" sz="96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A00F4-A736-35CB-6AA5-D62157B4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E9C36F-4500-1CA5-1710-5B0994EF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A53EAC-E29E-95C4-7562-F3CCF1333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A6187E1-A5EC-EC18-52A4-33A44A9448F9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4099FE-E6DA-1F6F-2579-86F36203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A81B8EB-6F5B-C473-0277-F84333468E2F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4337447-600C-B14C-3245-89B81EB3A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D52227-966E-E6D8-C87C-4032FCCC8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B602E8A-B73F-8923-E5D8-0BD813AF0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BE56044-F834-9B03-143D-9CFA0A73A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1429C28-1F33-F5EE-105E-ECAF2982B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470D8F1-2E17-2582-B4F0-5D0478936A60}"/>
              </a:ext>
            </a:extLst>
          </p:cNvPr>
          <p:cNvSpPr txBox="1"/>
          <p:nvPr/>
        </p:nvSpPr>
        <p:spPr>
          <a:xfrm>
            <a:off x="3384550" y="1163783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Gmarket Sans Medium"/>
              </a:rPr>
              <a:t>내점 식사중인 주문들 출력</a:t>
            </a:r>
            <a:endParaRPr lang="en-US" sz="58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38A220-0B74-B985-750C-34AF4B3FB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0884" y="2335784"/>
            <a:ext cx="11726231" cy="34769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22D015-9629-E436-3D3A-006B908FD0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0225" y="6142948"/>
            <a:ext cx="7487549" cy="22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1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FD67-2461-7E2D-F1E9-086053F2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B32451-9DB9-3E6B-58B6-63B02350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035F04-3EA0-83F7-4FD9-A7D3E765B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13A2832-02F2-29A2-DBF6-2EDD167796EA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C2F2B57-E399-5234-4F8B-CC8C1391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493548D-BFB8-914A-5614-22F2BB79A48A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12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8DDAF83-6C38-F8FD-45A4-4E492A931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875E319-978A-80A8-DADB-838B96767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15C33B5-56CB-A2BB-9F2A-45380DC5A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DA0D034-23F7-BECB-DF09-DFA3ADFC0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0D5B56B-D613-C1DF-A41C-9F75500A2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206C21B-E19D-963E-294F-9DCC3C874672}"/>
              </a:ext>
            </a:extLst>
          </p:cNvPr>
          <p:cNvSpPr txBox="1"/>
          <p:nvPr/>
        </p:nvSpPr>
        <p:spPr>
          <a:xfrm>
            <a:off x="3384550" y="1163783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Gmarket Sans Medium"/>
              </a:rPr>
              <a:t>매출 확인</a:t>
            </a:r>
            <a:endParaRPr lang="en-US" sz="58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FE8375-EC5E-C5DE-F4E7-2341FD6CA1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681" y="2212654"/>
            <a:ext cx="12268638" cy="37101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A187DB-8EFB-7BEE-60C4-2C699BF40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5224" y="6855146"/>
            <a:ext cx="817755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45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4CD6D-8152-00A2-E6A8-345CA0DD3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05AF28-A23D-E163-53FB-8EE9D872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B21F577-7600-9295-A262-7C35A4CF3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871BB4-E967-BC91-FB1C-241176424FD5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D4FDCB5-E85D-085F-6020-AE986215F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9FA247F-98B8-9DC9-6BEF-8E0728ACDFAF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13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B84D679-0100-D6E5-2EA7-FD6D8BAE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325C24B-9A53-D494-D06C-F9D819202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A81F534-E26E-B8E3-DBE4-39F853969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AB0DD36-8E74-66FF-CA59-78E6FFDE7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269F2D9-6698-6746-F4DE-732244972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4FA4A05D-1A62-0FA0-BACD-360C1E4F3229}"/>
              </a:ext>
            </a:extLst>
          </p:cNvPr>
          <p:cNvSpPr txBox="1"/>
          <p:nvPr/>
        </p:nvSpPr>
        <p:spPr>
          <a:xfrm>
            <a:off x="3384550" y="1163783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 dirty="0">
                <a:solidFill>
                  <a:srgbClr val="000000"/>
                </a:solidFill>
                <a:ea typeface="Gmarket Sans Medium"/>
              </a:rPr>
              <a:t>영수증</a:t>
            </a:r>
            <a:r>
              <a:rPr lang="en-US" altLang="ko-KR" sz="5800" b="0" i="0" u="none" strike="noStrike" dirty="0">
                <a:solidFill>
                  <a:srgbClr val="000000"/>
                </a:solidFill>
                <a:ea typeface="Gmarket Sans Medium"/>
              </a:rPr>
              <a:t> </a:t>
            </a:r>
            <a:r>
              <a:rPr lang="ko-KR" altLang="en-US" sz="5800" b="0" i="0" u="none" strike="noStrike" dirty="0">
                <a:solidFill>
                  <a:srgbClr val="000000"/>
                </a:solidFill>
                <a:ea typeface="Gmarket Sans Medium"/>
              </a:rPr>
              <a:t>출력</a:t>
            </a:r>
            <a:endParaRPr lang="en-US" sz="58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2033BD-3663-04BC-A9CF-ADDA2BE78451}"/>
              </a:ext>
            </a:extLst>
          </p:cNvPr>
          <p:cNvGrpSpPr/>
          <p:nvPr/>
        </p:nvGrpSpPr>
        <p:grpSpPr>
          <a:xfrm>
            <a:off x="1631947" y="1568947"/>
            <a:ext cx="3229426" cy="7149106"/>
            <a:chOff x="476247" y="1466111"/>
            <a:chExt cx="3229426" cy="714910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3BB7F6D-817D-902E-8927-F02EF73A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5300" y="1466111"/>
              <a:ext cx="3210373" cy="529663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22166EF-3F2D-1EC5-DB7E-9401F301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6247" y="6528951"/>
              <a:ext cx="3229426" cy="208626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BD827E-04D5-9AC4-C470-263415361372}"/>
              </a:ext>
            </a:extLst>
          </p:cNvPr>
          <p:cNvGrpSpPr/>
          <p:nvPr/>
        </p:nvGrpSpPr>
        <p:grpSpPr>
          <a:xfrm>
            <a:off x="7419261" y="3235449"/>
            <a:ext cx="9789239" cy="3905001"/>
            <a:chOff x="7419261" y="3235449"/>
            <a:chExt cx="9789239" cy="390500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792775A-C1E7-376F-DD89-C4ECB268B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9261" y="3235449"/>
              <a:ext cx="9789239" cy="1028699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30F884B-F40B-3A47-3533-990F09A39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8097" y="4272908"/>
              <a:ext cx="9760403" cy="138824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0266307-A7C6-DF60-5578-E56A27CC3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8097" y="5661148"/>
              <a:ext cx="9758628" cy="147930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D4C695B-F890-5DDF-E8ED-4649D9749D27}"/>
              </a:ext>
            </a:extLst>
          </p:cNvPr>
          <p:cNvGrpSpPr/>
          <p:nvPr/>
        </p:nvGrpSpPr>
        <p:grpSpPr>
          <a:xfrm>
            <a:off x="18973800" y="1678133"/>
            <a:ext cx="6557673" cy="7106642"/>
            <a:chOff x="10541243" y="1818779"/>
            <a:chExt cx="6557673" cy="7106642"/>
          </a:xfrm>
        </p:grpSpPr>
        <p:pic>
          <p:nvPicPr>
            <p:cNvPr id="35" name="그림 34" descr="텍스트, 영수증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80FFCE8-47CF-2A29-9161-4B1CF3B30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5013" y="1818779"/>
              <a:ext cx="5753903" cy="710664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A52215-34D6-FCF2-0C93-674D16414FAC}"/>
                </a:ext>
              </a:extLst>
            </p:cNvPr>
            <p:cNvSpPr txBox="1"/>
            <p:nvPr/>
          </p:nvSpPr>
          <p:spPr>
            <a:xfrm>
              <a:off x="14500304" y="2847479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주문번호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FD39E7D-0A8F-10B5-B53F-03CFE11024D7}"/>
                </a:ext>
              </a:extLst>
            </p:cNvPr>
            <p:cNvSpPr txBox="1"/>
            <p:nvPr/>
          </p:nvSpPr>
          <p:spPr>
            <a:xfrm>
              <a:off x="11582400" y="3216811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매점이름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012E34-1DA4-2CB8-0FA2-E9738594C736}"/>
                </a:ext>
              </a:extLst>
            </p:cNvPr>
            <p:cNvSpPr txBox="1"/>
            <p:nvPr/>
          </p:nvSpPr>
          <p:spPr>
            <a:xfrm>
              <a:off x="13411200" y="3820761"/>
              <a:ext cx="13388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사업자번호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5E3716-66AC-3B14-7CD2-7020DBC88A79}"/>
                </a:ext>
              </a:extLst>
            </p:cNvPr>
            <p:cNvSpPr txBox="1"/>
            <p:nvPr/>
          </p:nvSpPr>
          <p:spPr>
            <a:xfrm>
              <a:off x="15273190" y="3492497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대표이름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30A8D3A-C724-9099-96ED-476194B440C9}"/>
                </a:ext>
              </a:extLst>
            </p:cNvPr>
            <p:cNvSpPr txBox="1"/>
            <p:nvPr/>
          </p:nvSpPr>
          <p:spPr>
            <a:xfrm>
              <a:off x="10541243" y="4160197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매점위치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CF1933-C3D0-AB86-3A39-05DA4E6676B4}"/>
                </a:ext>
              </a:extLst>
            </p:cNvPr>
            <p:cNvSpPr txBox="1"/>
            <p:nvPr/>
          </p:nvSpPr>
          <p:spPr>
            <a:xfrm>
              <a:off x="13946306" y="4677456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주문시각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8A57D3-4D03-679C-0EF8-1C2A932DD818}"/>
                </a:ext>
              </a:extLst>
            </p:cNvPr>
            <p:cNvSpPr txBox="1"/>
            <p:nvPr/>
          </p:nvSpPr>
          <p:spPr>
            <a:xfrm>
              <a:off x="12303067" y="5944743"/>
              <a:ext cx="32864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메뉴이름</a:t>
              </a:r>
              <a:r>
                <a:rPr lang="en-US" altLang="ko-KR" dirty="0"/>
                <a:t>, </a:t>
              </a:r>
              <a:r>
                <a:rPr lang="ko-KR" altLang="en-US" dirty="0"/>
                <a:t>가격</a:t>
              </a:r>
              <a:r>
                <a:rPr lang="en-US" altLang="ko-KR" dirty="0"/>
                <a:t>, </a:t>
              </a:r>
              <a:r>
                <a:rPr lang="ko-KR" altLang="en-US" dirty="0"/>
                <a:t>개수</a:t>
              </a:r>
              <a:r>
                <a:rPr lang="en-US" altLang="ko-KR" dirty="0"/>
                <a:t>, </a:t>
              </a:r>
              <a:r>
                <a:rPr lang="ko-KR" altLang="en-US" dirty="0"/>
                <a:t>주문가격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0B7F455-3DA3-0674-D014-537BA23DA38F}"/>
                </a:ext>
              </a:extLst>
            </p:cNvPr>
            <p:cNvSpPr txBox="1"/>
            <p:nvPr/>
          </p:nvSpPr>
          <p:spPr>
            <a:xfrm>
              <a:off x="14238710" y="7016252"/>
              <a:ext cx="8771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총금액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927997-B32D-0850-3729-A7E8D9C4D04C}"/>
                </a:ext>
              </a:extLst>
            </p:cNvPr>
            <p:cNvSpPr txBox="1"/>
            <p:nvPr/>
          </p:nvSpPr>
          <p:spPr>
            <a:xfrm>
              <a:off x="13069142" y="8396989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결제방식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261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85BFE-9D78-A844-E763-F30C18496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9B7B4C-CBFF-6B77-339F-AB699323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7A04640-2E68-B7AF-AEBE-A557F7C4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3291C4C-2DFF-F33F-647C-13D58B010614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12E07A-49DA-909D-14D1-8D773BF8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0F0B4-E09D-FBA0-2983-46DF8E507779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14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B4AE4DE-6F06-B1EE-6C6D-B4E0F206C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EFF2D22-3977-FA96-5355-7F509DEB9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3E9CE34-27B5-76AE-8643-6422603A5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EB88518-C23C-4F86-6D62-AC50200F7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47F054E-5B3B-2406-0FE3-6F8844E5F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34331E78-906A-5278-FF90-00E5918EA230}"/>
              </a:ext>
            </a:extLst>
          </p:cNvPr>
          <p:cNvSpPr txBox="1"/>
          <p:nvPr/>
        </p:nvSpPr>
        <p:spPr>
          <a:xfrm>
            <a:off x="3384550" y="1163783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 dirty="0">
                <a:solidFill>
                  <a:srgbClr val="000000"/>
                </a:solidFill>
                <a:ea typeface="Gmarket Sans Medium"/>
              </a:rPr>
              <a:t>영수증</a:t>
            </a:r>
            <a:r>
              <a:rPr lang="en-US" altLang="ko-KR" sz="5800" b="0" i="0" u="none" strike="noStrike" dirty="0">
                <a:solidFill>
                  <a:srgbClr val="000000"/>
                </a:solidFill>
                <a:ea typeface="Gmarket Sans Medium"/>
              </a:rPr>
              <a:t> </a:t>
            </a:r>
            <a:r>
              <a:rPr lang="ko-KR" altLang="en-US" sz="5800" b="0" i="0" u="none" strike="noStrike" dirty="0">
                <a:solidFill>
                  <a:srgbClr val="000000"/>
                </a:solidFill>
                <a:ea typeface="Gmarket Sans Medium"/>
              </a:rPr>
              <a:t>출력</a:t>
            </a:r>
            <a:endParaRPr lang="en-US" sz="58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E2F612-481E-71AB-26F1-C5314CF9E942}"/>
              </a:ext>
            </a:extLst>
          </p:cNvPr>
          <p:cNvGrpSpPr/>
          <p:nvPr/>
        </p:nvGrpSpPr>
        <p:grpSpPr>
          <a:xfrm>
            <a:off x="-3581400" y="1568947"/>
            <a:ext cx="3229426" cy="7149106"/>
            <a:chOff x="476247" y="1466111"/>
            <a:chExt cx="3229426" cy="714910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484FC9-5F86-82A9-10B5-4664E8FF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5300" y="1466111"/>
              <a:ext cx="3210373" cy="529663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26C1937-FD3B-1B6D-18D1-F277A6DE0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6247" y="6528951"/>
              <a:ext cx="3229426" cy="208626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94E770-E6BB-0233-3F84-516C8BDE330D}"/>
              </a:ext>
            </a:extLst>
          </p:cNvPr>
          <p:cNvGrpSpPr/>
          <p:nvPr/>
        </p:nvGrpSpPr>
        <p:grpSpPr>
          <a:xfrm>
            <a:off x="608675" y="3426199"/>
            <a:ext cx="9789239" cy="3905001"/>
            <a:chOff x="7419261" y="3235449"/>
            <a:chExt cx="9789239" cy="390500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C48733B-7CDE-2497-DE5A-F592B2B9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9261" y="3235449"/>
              <a:ext cx="9789239" cy="1028699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EA3D90A-418D-BCB3-73C3-07D778B2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8097" y="4272908"/>
              <a:ext cx="9760403" cy="138824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C35102A-BF53-8ED5-AF92-A2EA4595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8097" y="5661148"/>
              <a:ext cx="9758628" cy="147930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66CB74-34D8-EFF6-C1E3-A420309B9284}"/>
              </a:ext>
            </a:extLst>
          </p:cNvPr>
          <p:cNvGrpSpPr/>
          <p:nvPr/>
        </p:nvGrpSpPr>
        <p:grpSpPr>
          <a:xfrm>
            <a:off x="10541243" y="1818779"/>
            <a:ext cx="6557673" cy="7106642"/>
            <a:chOff x="10541243" y="1818779"/>
            <a:chExt cx="6557673" cy="7106642"/>
          </a:xfrm>
        </p:grpSpPr>
        <p:pic>
          <p:nvPicPr>
            <p:cNvPr id="21" name="그림 20" descr="텍스트, 영수증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C9DF39-23B1-9F40-5655-399F2FD25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5013" y="1818779"/>
              <a:ext cx="5753903" cy="71066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FBE68A-C44C-34C2-A206-8553148AB401}"/>
                </a:ext>
              </a:extLst>
            </p:cNvPr>
            <p:cNvSpPr txBox="1"/>
            <p:nvPr/>
          </p:nvSpPr>
          <p:spPr>
            <a:xfrm>
              <a:off x="14500304" y="2847479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주문번호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07A096-E69B-063D-6BEF-E7045639656B}"/>
                </a:ext>
              </a:extLst>
            </p:cNvPr>
            <p:cNvSpPr txBox="1"/>
            <p:nvPr/>
          </p:nvSpPr>
          <p:spPr>
            <a:xfrm>
              <a:off x="11582400" y="3216811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매점이름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7BE89-43D1-898B-C24C-0FF2BEDF05F6}"/>
                </a:ext>
              </a:extLst>
            </p:cNvPr>
            <p:cNvSpPr txBox="1"/>
            <p:nvPr/>
          </p:nvSpPr>
          <p:spPr>
            <a:xfrm>
              <a:off x="13411200" y="3820761"/>
              <a:ext cx="13388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사업자번호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0ECEF6-51AB-B69E-3F2A-7ED20FEE3AA0}"/>
                </a:ext>
              </a:extLst>
            </p:cNvPr>
            <p:cNvSpPr txBox="1"/>
            <p:nvPr/>
          </p:nvSpPr>
          <p:spPr>
            <a:xfrm>
              <a:off x="15273190" y="3492497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대표이름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C4DCBC-66A8-5085-27EE-82C9A321C03E}"/>
                </a:ext>
              </a:extLst>
            </p:cNvPr>
            <p:cNvSpPr txBox="1"/>
            <p:nvPr/>
          </p:nvSpPr>
          <p:spPr>
            <a:xfrm>
              <a:off x="10541243" y="4160197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매점위치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DC84BA-8A32-5387-1F63-31A324E2D7E0}"/>
                </a:ext>
              </a:extLst>
            </p:cNvPr>
            <p:cNvSpPr txBox="1"/>
            <p:nvPr/>
          </p:nvSpPr>
          <p:spPr>
            <a:xfrm>
              <a:off x="13946306" y="4677456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주문시각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CA2B6C-3AA6-F684-F904-845199BF0175}"/>
                </a:ext>
              </a:extLst>
            </p:cNvPr>
            <p:cNvSpPr txBox="1"/>
            <p:nvPr/>
          </p:nvSpPr>
          <p:spPr>
            <a:xfrm>
              <a:off x="12303067" y="5944743"/>
              <a:ext cx="32864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메뉴이름</a:t>
              </a:r>
              <a:r>
                <a:rPr lang="en-US" altLang="ko-KR" dirty="0"/>
                <a:t>, </a:t>
              </a:r>
              <a:r>
                <a:rPr lang="ko-KR" altLang="en-US" dirty="0"/>
                <a:t>가격</a:t>
              </a:r>
              <a:r>
                <a:rPr lang="en-US" altLang="ko-KR" dirty="0"/>
                <a:t>, </a:t>
              </a:r>
              <a:r>
                <a:rPr lang="ko-KR" altLang="en-US" dirty="0"/>
                <a:t>개수</a:t>
              </a:r>
              <a:r>
                <a:rPr lang="en-US" altLang="ko-KR" dirty="0"/>
                <a:t>, </a:t>
              </a:r>
              <a:r>
                <a:rPr lang="ko-KR" altLang="en-US" dirty="0"/>
                <a:t>주문가격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221F2F-5BB1-7AB8-951F-09D1BA7BD7C9}"/>
                </a:ext>
              </a:extLst>
            </p:cNvPr>
            <p:cNvSpPr txBox="1"/>
            <p:nvPr/>
          </p:nvSpPr>
          <p:spPr>
            <a:xfrm>
              <a:off x="14238710" y="7016252"/>
              <a:ext cx="8771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총금액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B87F9A-60E7-2166-D9E7-5E6F7E4A0C60}"/>
                </a:ext>
              </a:extLst>
            </p:cNvPr>
            <p:cNvSpPr txBox="1"/>
            <p:nvPr/>
          </p:nvSpPr>
          <p:spPr>
            <a:xfrm>
              <a:off x="13069142" y="8396989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결제방식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53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961B-EFF5-813D-435F-2354B2A98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B35586-5A99-9095-0EFA-3538D951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78587A3-9B6C-1F5C-B1F1-70BFD382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079EFE7-73DC-105D-7BA1-6CCB5C7CD8EA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latin typeface="Gmarket Sans Medium"/>
              </a:rPr>
              <a:t>보완사항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3A652ED-EF76-3A51-EDEA-26BDEEB8E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A4BCCF0-DB7D-20D6-58CD-6E877D436D94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15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DB5FEAD-1274-08E4-C64E-468279C30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A6B1D31-12C7-6579-3F48-20DA1EEDB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C797DF-AA22-33CC-E630-D08F35E6A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C270C-A409-3D6A-0A76-B6A6B6389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7D970FD-3734-7226-923C-776A5C6A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9A4347F-01DC-9780-761A-99D2464221F4}"/>
              </a:ext>
            </a:extLst>
          </p:cNvPr>
          <p:cNvSpPr txBox="1"/>
          <p:nvPr/>
        </p:nvSpPr>
        <p:spPr>
          <a:xfrm>
            <a:off x="3384550" y="4371360"/>
            <a:ext cx="11518900" cy="154427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9600" b="1" i="0" u="none" strike="noStrike" dirty="0">
                <a:solidFill>
                  <a:srgbClr val="000000"/>
                </a:solidFill>
                <a:latin typeface="Gmarket Sans Medium"/>
              </a:rPr>
              <a:t>보완 사항</a:t>
            </a:r>
            <a:endParaRPr lang="en-US" sz="9600" b="1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2380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1BFE5-BE26-21CB-6ED8-9D56CF3D2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F00C15-B220-ECAD-56B6-895A1446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1" y="863600"/>
            <a:ext cx="17106900" cy="901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A6E2803-5A1C-CE83-4B49-A4332FB7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116690E-1CE5-1359-8468-5E51492E7C34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3282F82-6D92-A747-52EA-DCF2452A4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CDBFC69-FC99-5636-46C0-3920362EEFAF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16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DC26556-F644-55AD-64DB-310B403AA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791C491-89EA-ED72-C655-C064A217A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455EF1-789E-E474-21DA-102D244F6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A793CEB-3134-26F0-1990-CB0850412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3DB8469-216B-40AD-0BE6-BCF3CB9EFC0D}"/>
              </a:ext>
            </a:extLst>
          </p:cNvPr>
          <p:cNvSpPr txBox="1"/>
          <p:nvPr/>
        </p:nvSpPr>
        <p:spPr>
          <a:xfrm>
            <a:off x="3384550" y="1163783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Gmarket Sans Medium"/>
              </a:rPr>
              <a:t>보완사항</a:t>
            </a:r>
            <a:endParaRPr lang="en-US" sz="58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8F6D05EC-F97D-8AF8-B457-DDA24C9D8629}"/>
              </a:ext>
            </a:extLst>
          </p:cNvPr>
          <p:cNvSpPr txBox="1"/>
          <p:nvPr/>
        </p:nvSpPr>
        <p:spPr>
          <a:xfrm>
            <a:off x="1852887" y="2054131"/>
            <a:ext cx="14582226" cy="18822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ORDER_BHC (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상품주문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) :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주문정보 테이블에 주문한 상품들을 저장하는 테이블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ORDER_INFO(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주문정보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) :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한 주문의 주문 정보 테이블</a:t>
            </a:r>
            <a:endParaRPr lang="en-US" sz="4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D1E6A-5BE2-FF1C-3303-6FDF35CB1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814" y="4356351"/>
            <a:ext cx="10786452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FB3CBC7-1636-9F27-BAD4-A7DF1739BD0C}"/>
                  </a:ext>
                </a:extLst>
              </p14:cNvPr>
              <p14:cNvContentPartPr/>
              <p14:nvPr/>
            </p14:nvContentPartPr>
            <p14:xfrm>
              <a:off x="8067960" y="2245341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FB3CBC7-1636-9F27-BAD4-A7DF1739BD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8960" y="223670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3CC917-4A87-A2C3-8652-5D07CEBCBB34}"/>
              </a:ext>
            </a:extLst>
          </p:cNvPr>
          <p:cNvGrpSpPr/>
          <p:nvPr/>
        </p:nvGrpSpPr>
        <p:grpSpPr>
          <a:xfrm>
            <a:off x="4250590" y="6261691"/>
            <a:ext cx="3231360" cy="570600"/>
            <a:chOff x="4329360" y="5335581"/>
            <a:chExt cx="323136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0A7156E-8E15-887F-F2B3-A1E0C83A3D9E}"/>
                    </a:ext>
                  </a:extLst>
                </p14:cNvPr>
                <p14:cNvContentPartPr/>
                <p14:nvPr/>
              </p14:nvContentPartPr>
              <p14:xfrm>
                <a:off x="4329360" y="5726901"/>
                <a:ext cx="2657160" cy="123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0A7156E-8E15-887F-F2B3-A1E0C83A3D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20360" y="5718261"/>
                  <a:ext cx="2674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DFBE329-6022-1C7A-C047-05E9542B3744}"/>
                    </a:ext>
                  </a:extLst>
                </p14:cNvPr>
                <p14:cNvContentPartPr/>
                <p14:nvPr/>
              </p14:nvContentPartPr>
              <p14:xfrm>
                <a:off x="7301520" y="5335581"/>
                <a:ext cx="259200" cy="377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DFBE329-6022-1C7A-C047-05E9542B374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92520" y="5326941"/>
                  <a:ext cx="276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4C7787A-DB9A-3CF1-E38C-7B94C8C52CA0}"/>
                    </a:ext>
                  </a:extLst>
                </p14:cNvPr>
                <p14:cNvContentPartPr/>
                <p14:nvPr/>
              </p14:nvContentPartPr>
              <p14:xfrm>
                <a:off x="7366680" y="5821941"/>
                <a:ext cx="122400" cy="84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4C7787A-DB9A-3CF1-E38C-7B94C8C52C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58040" y="5813301"/>
                  <a:ext cx="140040" cy="10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14">
            <a:extLst>
              <a:ext uri="{FF2B5EF4-FFF2-40B4-BE49-F238E27FC236}">
                <a16:creationId xmlns:a16="http://schemas.microsoft.com/office/drawing/2014/main" id="{AB29FD18-7BAC-372B-EC3A-F90277D08333}"/>
              </a:ext>
            </a:extLst>
          </p:cNvPr>
          <p:cNvSpPr txBox="1"/>
          <p:nvPr/>
        </p:nvSpPr>
        <p:spPr>
          <a:xfrm>
            <a:off x="703849" y="7130025"/>
            <a:ext cx="8427854" cy="18822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Gmarket Sans Medium"/>
              </a:rPr>
              <a:t>상품주문 테이블보다 </a:t>
            </a:r>
            <a:endParaRPr lang="en-US" altLang="ko-KR" sz="4000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Gmarket Sans Medium"/>
              </a:rPr>
              <a:t>주문정보 테이블에 </a:t>
            </a:r>
            <a:endParaRPr lang="en-US" altLang="ko-KR" sz="4000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Gmarket Sans Medium"/>
              </a:rPr>
              <a:t>주문 시각이 있는 것이 더 적합</a:t>
            </a:r>
            <a:endParaRPr lang="en-US" sz="4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7F25874-8CD2-D4A7-2B46-1822F430F899}"/>
              </a:ext>
            </a:extLst>
          </p:cNvPr>
          <p:cNvGrpSpPr/>
          <p:nvPr/>
        </p:nvGrpSpPr>
        <p:grpSpPr>
          <a:xfrm>
            <a:off x="8056150" y="6412171"/>
            <a:ext cx="1089000" cy="395280"/>
            <a:chOff x="8134920" y="5486061"/>
            <a:chExt cx="108900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82F07D9-38B2-7701-0DEF-C7AFB2123B6F}"/>
                    </a:ext>
                  </a:extLst>
                </p14:cNvPr>
                <p14:cNvContentPartPr/>
                <p14:nvPr/>
              </p14:nvContentPartPr>
              <p14:xfrm>
                <a:off x="8134920" y="5673981"/>
                <a:ext cx="993960" cy="54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82F07D9-38B2-7701-0DEF-C7AFB2123B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26280" y="5665341"/>
                  <a:ext cx="1011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5070927-C57C-56B3-6A99-683264E3BAEE}"/>
                    </a:ext>
                  </a:extLst>
                </p14:cNvPr>
                <p14:cNvContentPartPr/>
                <p14:nvPr/>
              </p14:nvContentPartPr>
              <p14:xfrm>
                <a:off x="8942040" y="5486061"/>
                <a:ext cx="281880" cy="395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5070927-C57C-56B3-6A99-683264E3BA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33400" y="5477061"/>
                  <a:ext cx="299520" cy="41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3129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B3D07-CF50-5600-30FD-7FF41455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DC508D-4FA8-3DC9-1B58-7A4F1ACB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F1A320-B13A-C08E-8877-5024AD75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57C60E1-4954-1B8F-5BBE-F2F55D0D746C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Gmarket Sans Medium"/>
              </a:rPr>
              <a:t>나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latin typeface="Gmarket Sans Medium"/>
              </a:rPr>
              <a:t>랏말싸미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0CAEA2D-9DEC-5264-3F15-F3DF509C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6F0703-3D86-A821-A9D1-B2FD3A6B659D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17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695CC6D-C259-AD28-D986-8881290E3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5D17163-89E0-31EC-B804-DF9D47C13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1E958B8-962B-1733-54E9-03ECA3680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B0B0C0F-4AB9-2107-D6D0-E4166CFEE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36805C0-2F60-B8B8-BB06-85CED03B584A}"/>
              </a:ext>
            </a:extLst>
          </p:cNvPr>
          <p:cNvSpPr txBox="1"/>
          <p:nvPr/>
        </p:nvSpPr>
        <p:spPr>
          <a:xfrm>
            <a:off x="3384550" y="1163783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Gmarket Sans Medium"/>
              </a:rPr>
              <a:t>보완사항</a:t>
            </a:r>
            <a:endParaRPr lang="en-US" sz="58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E1477C1-B2EE-F599-3946-89A0C2FAE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7890" y="2885817"/>
            <a:ext cx="13104919" cy="3495918"/>
          </a:xfrm>
          <a:prstGeom prst="rect">
            <a:avLst/>
          </a:prstGeom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F50D57E-6478-FA35-C6F6-7BE616CB8FBB}"/>
              </a:ext>
            </a:extLst>
          </p:cNvPr>
          <p:cNvSpPr txBox="1"/>
          <p:nvPr/>
        </p:nvSpPr>
        <p:spPr>
          <a:xfrm>
            <a:off x="5222875" y="2120918"/>
            <a:ext cx="7854950" cy="600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ORDER_INFO(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주문정보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)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테이블</a:t>
            </a:r>
            <a:endParaRPr lang="en-US" sz="4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DDBB18F-927E-1E74-CE9A-5F94224B3B8F}"/>
              </a:ext>
            </a:extLst>
          </p:cNvPr>
          <p:cNvSpPr txBox="1"/>
          <p:nvPr/>
        </p:nvSpPr>
        <p:spPr>
          <a:xfrm>
            <a:off x="2510631" y="7530836"/>
            <a:ext cx="13279437" cy="14226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예시 데이터 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서울특별시 마포구 양화로 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122 LAB7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빌딩 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정확히 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50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바이트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)</a:t>
            </a:r>
            <a:endParaRPr lang="en-US" sz="4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E203F1BF-C3EA-B95A-0A4A-1EA4EFC16316}"/>
              </a:ext>
            </a:extLst>
          </p:cNvPr>
          <p:cNvSpPr txBox="1"/>
          <p:nvPr/>
        </p:nvSpPr>
        <p:spPr>
          <a:xfrm>
            <a:off x="2597890" y="6592242"/>
            <a:ext cx="13279437" cy="6003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VARCHAR2(50) -&gt; 50 BYTES (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한글은 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3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바이트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)</a:t>
            </a:r>
            <a:endParaRPr lang="en-US" sz="4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651310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96E14-6224-3A65-DE8D-F3D168EDA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86A81F-49FE-D1F2-EEBF-2BD25FD4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FEAD123-CD2B-291D-50C0-E879D89D1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95B7F9E-94D6-9EEE-F088-3F5C7184FB02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latin typeface="Gmarket Sans Medium"/>
              </a:rPr>
              <a:t>나랏말싸미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433B2FE-5E53-1A24-719C-688A17A5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E56CA04-EBBC-4806-C046-F721C8B2868E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18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83297F3-4D2B-6279-281F-DCB826C9D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8AC733-4714-89BC-CAE6-CF4D3C1C7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6A846D4-1DF1-3ABD-8883-3C005526E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0F5D68B-3FB8-1ACC-46FB-94FE69C98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E25BE0B-956E-145D-3BD3-2B8BD0C47624}"/>
              </a:ext>
            </a:extLst>
          </p:cNvPr>
          <p:cNvSpPr txBox="1"/>
          <p:nvPr/>
        </p:nvSpPr>
        <p:spPr>
          <a:xfrm>
            <a:off x="3384550" y="1163783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Gmarket Sans Medium"/>
              </a:rPr>
              <a:t>보완사항</a:t>
            </a:r>
            <a:endParaRPr lang="en-US" sz="58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750AC3A1-2171-D39E-47F3-3BB177EDF113}"/>
              </a:ext>
            </a:extLst>
          </p:cNvPr>
          <p:cNvSpPr txBox="1"/>
          <p:nvPr/>
        </p:nvSpPr>
        <p:spPr>
          <a:xfrm>
            <a:off x="2510631" y="5455537"/>
            <a:ext cx="13279437" cy="14226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dirty="0"/>
              <a:t>초롱꽃마을</a:t>
            </a:r>
            <a:r>
              <a:rPr lang="en-US" altLang="ko-KR" sz="4000" dirty="0"/>
              <a:t>6</a:t>
            </a:r>
            <a:r>
              <a:rPr lang="ko-KR" altLang="en-US" sz="4000" dirty="0"/>
              <a:t>단지 </a:t>
            </a:r>
            <a:r>
              <a:rPr lang="en-US" altLang="ko-KR" sz="4000" dirty="0"/>
              <a:t>GTX</a:t>
            </a:r>
            <a:r>
              <a:rPr lang="ko-KR" altLang="en-US" sz="4000" dirty="0" err="1"/>
              <a:t>운정역</a:t>
            </a:r>
            <a:r>
              <a:rPr lang="ko-KR" altLang="en-US" sz="4000" dirty="0"/>
              <a:t> 금강 </a:t>
            </a:r>
            <a:r>
              <a:rPr lang="ko-KR" altLang="en-US" sz="4000" dirty="0" err="1"/>
              <a:t>펜테리움</a:t>
            </a:r>
            <a:r>
              <a:rPr lang="ko-KR" altLang="en-US" sz="4000" dirty="0"/>
              <a:t> 센트럴파크 아파트 이름만 </a:t>
            </a:r>
            <a:r>
              <a:rPr lang="en-US" altLang="ko-KR" sz="4000" dirty="0"/>
              <a:t>76</a:t>
            </a:r>
            <a:r>
              <a:rPr lang="ko-KR" altLang="en-US" sz="4000" dirty="0"/>
              <a:t>바이트</a:t>
            </a:r>
            <a:endParaRPr lang="en-US" sz="4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81184E-EA97-9C95-26FE-C6A6A6F90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046" y="1943100"/>
            <a:ext cx="9217908" cy="2714070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D51AE8E3-CB1D-A8A7-9044-A86576D1BB79}"/>
              </a:ext>
            </a:extLst>
          </p:cNvPr>
          <p:cNvSpPr txBox="1"/>
          <p:nvPr/>
        </p:nvSpPr>
        <p:spPr>
          <a:xfrm>
            <a:off x="2510631" y="7208399"/>
            <a:ext cx="13279437" cy="18502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주소 데이터 형식은 </a:t>
            </a:r>
            <a:endParaRPr lang="en-US" altLang="ko-KR" sz="40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VARCHAR2(150) (150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바이트</a:t>
            </a:r>
            <a:r>
              <a:rPr lang="en-US" altLang="ko-KR" sz="40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  <a:endParaRPr lang="en-US" altLang="ko-KR" sz="40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VARCAHR2(100 CHAR) (100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자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) </a:t>
            </a:r>
            <a:endParaRPr lang="en-US" sz="4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3430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E60B-FB34-65B7-48F7-383986FC9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F52077-F543-338C-C961-3EEAF06DC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FF2D5A4-6A42-45C4-502C-132111FF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2B259B-38A5-13B2-DE96-2386A188B47E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CFB9ED1-02B3-A8E6-AF52-0AA44B371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DADB669-034E-DE95-B1B7-1C2C77952E66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0F4592F-B606-DF9C-50C3-5F69AAADB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6C0F577-D6BD-19E6-E3D9-5D3A8376C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151C78A-D1DC-F207-3C60-1E9DCB93C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1BDD757-7EC5-1ECD-EF52-9593A64EA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7BF3EF4-7EB1-BEEF-29A5-E886996C0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49149CF5-8670-536F-15FA-A7566D5BCE7D}"/>
              </a:ext>
            </a:extLst>
          </p:cNvPr>
          <p:cNvSpPr txBox="1"/>
          <p:nvPr/>
        </p:nvSpPr>
        <p:spPr>
          <a:xfrm>
            <a:off x="33655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8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800" b="0" i="0" u="none" strike="noStrike" dirty="0">
                <a:solidFill>
                  <a:srgbClr val="000000"/>
                </a:solidFill>
                <a:ea typeface="Gmarket Sans Medium"/>
              </a:rPr>
              <a:t>모델링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B10536D-5887-EAA3-F95A-5739BF8A1F92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ERD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B1B10F-4C75-BDB3-CE41-883D908E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47" y="2159000"/>
            <a:ext cx="14817206" cy="644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44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FB5DD-517F-19BB-03F6-5035062E9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6C1BEC-C003-5976-9118-675B82D5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F1CA033-92C3-382D-3E01-B5D43A89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29342AF-F3B7-556F-F277-15033BD69308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608513-95C9-02DF-CBB9-34B296CDC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812460A-19F0-D570-7369-93A0C984E406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19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F15E324-FF37-D3ED-D13F-61C5B81B7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EE4E73A-396E-1838-5DCA-C4975D74B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2F987CB-F196-3DAF-314D-C679B4DE1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DCAB18F-C29B-D8A8-0E64-BCA389030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958A9FA-B6A9-BB3A-D684-0555ECD827CC}"/>
              </a:ext>
            </a:extLst>
          </p:cNvPr>
          <p:cNvSpPr txBox="1"/>
          <p:nvPr/>
        </p:nvSpPr>
        <p:spPr>
          <a:xfrm>
            <a:off x="3384550" y="1163783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800" b="0" i="0" u="none" strike="noStrike" dirty="0">
                <a:solidFill>
                  <a:srgbClr val="000000"/>
                </a:solidFill>
                <a:ea typeface="Gmarket Sans Medium"/>
              </a:rPr>
              <a:t>보완사항</a:t>
            </a:r>
            <a:endParaRPr lang="en-US" sz="58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DFEC43-134F-B829-B4BB-3C94A2CA6B0E}"/>
              </a:ext>
            </a:extLst>
          </p:cNvPr>
          <p:cNvGrpSpPr/>
          <p:nvPr/>
        </p:nvGrpSpPr>
        <p:grpSpPr>
          <a:xfrm>
            <a:off x="5278262" y="1905000"/>
            <a:ext cx="7731473" cy="4419600"/>
            <a:chOff x="5278263" y="2019300"/>
            <a:chExt cx="7731473" cy="44196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E828051-4F84-31A3-B7D7-65210B37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78263" y="2019300"/>
              <a:ext cx="7731473" cy="4419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7F26B8-3192-9E0A-C610-D703D62AACA1}"/>
                </a:ext>
              </a:extLst>
            </p:cNvPr>
            <p:cNvSpPr txBox="1"/>
            <p:nvPr/>
          </p:nvSpPr>
          <p:spPr>
            <a:xfrm>
              <a:off x="8026477" y="2192377"/>
              <a:ext cx="20319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환불 해주세요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63A3201-3D43-F83E-5238-DEC6B8BF2A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938" y="6438900"/>
            <a:ext cx="11118122" cy="131854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61C1DB4A-0E95-8D11-B958-3325323AB515}"/>
              </a:ext>
            </a:extLst>
          </p:cNvPr>
          <p:cNvSpPr txBox="1"/>
          <p:nvPr/>
        </p:nvSpPr>
        <p:spPr>
          <a:xfrm>
            <a:off x="3584939" y="7854245"/>
            <a:ext cx="11130822" cy="10992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PAYMENT(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결제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Gmarket Sans Medium"/>
              </a:rPr>
              <a:t>)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Medium"/>
              </a:rPr>
              <a:t>테이블에 환불 여부 컬럼 추가</a:t>
            </a:r>
            <a:endParaRPr lang="en-US" sz="4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5670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Thank you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06600" y="3314700"/>
            <a:ext cx="14274800" cy="391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0" b="1" i="0" u="none" strike="noStrike" dirty="0">
                <a:solidFill>
                  <a:srgbClr val="000000"/>
                </a:solidFill>
                <a:ea typeface="Gmarket Sans Medium"/>
              </a:rPr>
              <a:t>감사합니다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8000" y="1600200"/>
            <a:ext cx="2032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600" b="0" i="0" u="none" strike="noStrike" spc="-100" dirty="0">
                <a:solidFill>
                  <a:srgbClr val="595959"/>
                </a:solidFill>
                <a:ea typeface="Gmarket Sans Medium"/>
              </a:rPr>
              <a:t>감사합니다</a:t>
            </a:r>
            <a:endParaRPr lang="ko-KR" sz="1600" b="0" i="0" u="none" strike="noStrike" spc="-100" dirty="0">
              <a:solidFill>
                <a:srgbClr val="595959"/>
              </a:solidFill>
              <a:ea typeface="Gmarket Sans Medium"/>
            </a:endParaRPr>
          </a:p>
        </p:txBody>
      </p:sp>
      <p:pic>
        <p:nvPicPr>
          <p:cNvPr id="15" name="그림 14" descr="자동차, 만화 영화, 고양이이(가) 표시된 사진">
            <a:extLst>
              <a:ext uri="{FF2B5EF4-FFF2-40B4-BE49-F238E27FC236}">
                <a16:creationId xmlns:a16="http://schemas.microsoft.com/office/drawing/2014/main" id="{18049ECE-55B2-76C1-8D68-7F1CD9324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6438900"/>
            <a:ext cx="327660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 dirty="0">
                <a:solidFill>
                  <a:srgbClr val="000000"/>
                </a:solidFill>
                <a:latin typeface="Gmarket Sans Medium"/>
              </a:rPr>
              <a:t>GOODS (</a:t>
            </a:r>
            <a:r>
              <a:rPr lang="ko-KR" sz="5800" b="0" i="0" u="none" strike="noStrike" dirty="0">
                <a:solidFill>
                  <a:srgbClr val="000000"/>
                </a:solidFill>
                <a:ea typeface="Gmarket Sans Medium"/>
              </a:rPr>
              <a:t>상품</a:t>
            </a:r>
            <a:r>
              <a:rPr lang="en-US" sz="5800" b="0" i="0" u="none" strike="noStrike" dirty="0">
                <a:solidFill>
                  <a:srgbClr val="000000"/>
                </a:solidFill>
                <a:latin typeface="Gmarket Sans Medium"/>
              </a:rPr>
              <a:t>) 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38C795CD-2AE5-7882-A344-EBB3864E2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3937000"/>
            <a:ext cx="8610600" cy="2870200"/>
          </a:xfrm>
          <a:prstGeom prst="rect">
            <a:avLst/>
          </a:prstGeom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A061D43A-B4E6-5DFC-7655-E42F556979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23200" y="1797050"/>
            <a:ext cx="6743700" cy="7505700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2A0DECE6-2868-C208-AD7D-EE15F6E71E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5400" y="3581400"/>
            <a:ext cx="7620000" cy="3581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5762B6-0450-9B4C-30BD-173D1AA924EB}"/>
              </a:ext>
            </a:extLst>
          </p:cNvPr>
          <p:cNvSpPr txBox="1"/>
          <p:nvPr/>
        </p:nvSpPr>
        <p:spPr>
          <a:xfrm>
            <a:off x="3827226" y="3073568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2E3BE-45A6-7AAB-1ECA-0CA0E54B91D9}"/>
              </a:ext>
            </a:extLst>
          </p:cNvPr>
          <p:cNvSpPr txBox="1"/>
          <p:nvPr/>
        </p:nvSpPr>
        <p:spPr>
          <a:xfrm>
            <a:off x="13256255" y="3073568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87488-C5F6-3C9B-00C5-65D5FED1FB82}"/>
              </a:ext>
            </a:extLst>
          </p:cNvPr>
          <p:cNvSpPr txBox="1"/>
          <p:nvPr/>
        </p:nvSpPr>
        <p:spPr>
          <a:xfrm>
            <a:off x="23164800" y="92710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41935-96E2-D9D5-F185-031CF1D41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DCC05F-0489-ABFD-A178-75C36908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933DDE-E0B3-FBC8-E792-B93210353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8760EB9-C810-35D0-8F54-79EA73332BA7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59FF0B1-0D2A-E4E6-CA6A-1A605628F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F723505-ABAC-6736-2A14-8E63CFF7BF58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A1DFB40-4573-52FF-EAFE-B29193E22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99E61F7-2486-3EDF-88D0-65D112C2E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C0B02AB-1AF7-AB58-A5F2-131458D9F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2818A0D-5AF4-CB78-3AD0-8B8EEBBBC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5B6DE93-22AC-C114-1441-A4AC77CE3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374FBF90-0937-91CC-1DE2-92F7E7160EAE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646A76EE-1CCA-5AEA-32AF-C357949547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997950" y="3937000"/>
            <a:ext cx="8610600" cy="2870200"/>
          </a:xfrm>
          <a:prstGeom prst="rect">
            <a:avLst/>
          </a:prstGeom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B8F4F089-EA1A-7869-D977-F914F4F26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8350" y="1797050"/>
            <a:ext cx="6743700" cy="7505700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87B6228A-8007-886D-96E7-2CE59F0169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550" y="3581400"/>
            <a:ext cx="7620000" cy="3581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B812BE-C9D5-3F03-ADF6-5C7783688E56}"/>
              </a:ext>
            </a:extLst>
          </p:cNvPr>
          <p:cNvSpPr txBox="1"/>
          <p:nvPr/>
        </p:nvSpPr>
        <p:spPr>
          <a:xfrm>
            <a:off x="-5767624" y="3073568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FAF93F-05DA-D63D-2B10-5AA8D1E8B0D1}"/>
              </a:ext>
            </a:extLst>
          </p:cNvPr>
          <p:cNvSpPr txBox="1"/>
          <p:nvPr/>
        </p:nvSpPr>
        <p:spPr>
          <a:xfrm>
            <a:off x="3661405" y="3073568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41DAB-C4A9-8F93-5E9F-AD8026EA09E4}"/>
              </a:ext>
            </a:extLst>
          </p:cNvPr>
          <p:cNvSpPr txBox="1"/>
          <p:nvPr/>
        </p:nvSpPr>
        <p:spPr>
          <a:xfrm>
            <a:off x="13569950" y="92710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185B459-E773-D308-0355-8D012D5531FA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 dirty="0">
                <a:solidFill>
                  <a:srgbClr val="000000"/>
                </a:solidFill>
                <a:latin typeface="Gmarket Sans Medium"/>
              </a:rPr>
              <a:t>GOODS (</a:t>
            </a:r>
            <a:r>
              <a:rPr lang="ko-KR" sz="5800" b="0" i="0" u="none" strike="noStrike" dirty="0">
                <a:solidFill>
                  <a:srgbClr val="000000"/>
                </a:solidFill>
                <a:ea typeface="Gmarket Sans Medium"/>
              </a:rPr>
              <a:t>상품</a:t>
            </a:r>
            <a:r>
              <a:rPr lang="en-US" sz="5800" b="0" i="0" u="none" strike="noStrike" dirty="0">
                <a:solidFill>
                  <a:srgbClr val="000000"/>
                </a:solidFill>
                <a:latin typeface="Gmarket Sans Medium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83465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2C5A1-23E7-7C6A-05B5-60427C0D4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E2658D3-787E-F4AF-196F-AD99DDCE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0D4CEA-13B9-AB95-795C-1185A461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1B685C6-0F98-A617-F523-E42D382F1478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F77B240-4741-3CC3-B948-675CDF4B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D5DB429-E235-F9E5-71CA-860D9CDC924B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04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ECBF217-11AC-CED8-70CB-C821258A7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966FC4A-AFA5-1A55-B031-5153D8D03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037B65E-A44B-3572-95A3-CC2BB4736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499CBB2-611E-CA32-8EAD-FB45BABB0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DE68561-58CB-C8E4-341C-3FA184F1D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D6157C43-77A0-016B-EBDF-9E4ABEB88122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ORDER_BHC(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상품주문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461F361-993A-E3F0-995E-F5D4BBBFA7BD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D0AF89B-B4B7-1BB0-9987-DCC397524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350" y="2825413"/>
            <a:ext cx="5321300" cy="2897363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AAA13FD-D7A6-2C92-ADC9-B580916E8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465930" y="4514850"/>
            <a:ext cx="9779000" cy="2514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FEAC8B-A5BE-1C12-D987-350F259DD3F7}"/>
              </a:ext>
            </a:extLst>
          </p:cNvPr>
          <p:cNvSpPr txBox="1"/>
          <p:nvPr/>
        </p:nvSpPr>
        <p:spPr>
          <a:xfrm>
            <a:off x="8404855" y="2057569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E4CC5-201C-92AA-6FB5-B4C606347FC0}"/>
              </a:ext>
            </a:extLst>
          </p:cNvPr>
          <p:cNvSpPr txBox="1"/>
          <p:nvPr/>
        </p:nvSpPr>
        <p:spPr>
          <a:xfrm>
            <a:off x="-6662280" y="3194050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6C4200-24C9-F1FB-7AC6-D7FBE1AFF85E}"/>
              </a:ext>
            </a:extLst>
          </p:cNvPr>
          <p:cNvSpPr txBox="1"/>
          <p:nvPr/>
        </p:nvSpPr>
        <p:spPr>
          <a:xfrm>
            <a:off x="23706148" y="98599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7D90D82-1DEE-8FF3-0B04-B3608E056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93198" y="1968500"/>
            <a:ext cx="5865802" cy="71349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309175-4C65-920C-31A7-18D1B841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7" y="5415333"/>
            <a:ext cx="5321300" cy="25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C2F25DA-B113-B67D-FAC7-BEB20F9DA8D4}"/>
              </a:ext>
            </a:extLst>
          </p:cNvPr>
          <p:cNvGrpSpPr/>
          <p:nvPr/>
        </p:nvGrpSpPr>
        <p:grpSpPr>
          <a:xfrm>
            <a:off x="5588000" y="4209713"/>
            <a:ext cx="1066802" cy="2152988"/>
            <a:chOff x="5562600" y="4209712"/>
            <a:chExt cx="1066802" cy="2152988"/>
          </a:xfrm>
        </p:grpSpPr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E8736C6E-B0FF-5405-84CE-C3F673E8FED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65507" y="5006807"/>
              <a:ext cx="2152986" cy="558800"/>
            </a:xfrm>
            <a:prstGeom prst="bentConnector3">
              <a:avLst>
                <a:gd name="adj1" fmla="val 8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5BFDA14C-C0D3-683E-FE01-F13389FF60BA}"/>
                </a:ext>
              </a:extLst>
            </p:cNvPr>
            <p:cNvCxnSpPr>
              <a:cxnSpLocks/>
            </p:cNvCxnSpPr>
            <p:nvPr/>
          </p:nvCxnSpPr>
          <p:spPr>
            <a:xfrm>
              <a:off x="6121400" y="4209712"/>
              <a:ext cx="508002" cy="3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16C9A483-E487-09D5-BD33-C7C21BEFE7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570654" y="4067057"/>
            <a:ext cx="1190794" cy="323917"/>
          </a:xfrm>
          <a:prstGeom prst="bentConnector3">
            <a:avLst>
              <a:gd name="adj1" fmla="val 407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A655A4F-C58F-A83E-A47E-508877FEDA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631633" y="3633620"/>
            <a:ext cx="372461" cy="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4FE6DCD2-BA2C-B76C-943A-29C09F92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07" y="3876400"/>
            <a:ext cx="5708635" cy="50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39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04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ORDER_BHC(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상품주문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8798" y="3790950"/>
            <a:ext cx="7137400" cy="388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4514850"/>
            <a:ext cx="9779000" cy="2514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7A539F-4C61-4454-4FFD-27E70B4C3C84}"/>
              </a:ext>
            </a:extLst>
          </p:cNvPr>
          <p:cNvSpPr txBox="1"/>
          <p:nvPr/>
        </p:nvSpPr>
        <p:spPr>
          <a:xfrm>
            <a:off x="13568353" y="3118019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BB005-B67E-A383-C555-29B7AF18D636}"/>
              </a:ext>
            </a:extLst>
          </p:cNvPr>
          <p:cNvSpPr txBox="1"/>
          <p:nvPr/>
        </p:nvSpPr>
        <p:spPr>
          <a:xfrm>
            <a:off x="4400550" y="3194050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7B711-4C17-79CD-FD43-8E21260C381A}"/>
              </a:ext>
            </a:extLst>
          </p:cNvPr>
          <p:cNvSpPr txBox="1"/>
          <p:nvPr/>
        </p:nvSpPr>
        <p:spPr>
          <a:xfrm>
            <a:off x="23706148" y="98599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81A7B74-49CC-427A-F631-5BAD13D12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93198" y="1968500"/>
            <a:ext cx="5865802" cy="7134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AAF9A-8618-F336-4A2A-30029E162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E0791D-0340-7CC2-A388-1B43A5C9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4D563E-BE57-5D0F-249B-2B225FE9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73FE467-AB14-6023-12A5-46E0A05F6EC2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C4C4C7D-1A70-6ACD-87EE-A1EAAB6B4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71AA620-473E-1B1B-8DFC-1D1DC7C68672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04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87D802C-AF1A-6500-3A30-88B63B1CF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5DB7367-6A99-1315-F9A9-A8036752E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1AA12F-90E6-AE9D-614F-91B455105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0268234-1C2B-7F53-A7BD-EC6C07895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941B48A-6BA9-2ECD-250A-62DCFB080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5711D8E4-5C61-FCEA-820D-9A5E1E11F0BD}"/>
              </a:ext>
            </a:extLst>
          </p:cNvPr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ORDER_BHC(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상품주문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EF34C7C-7E4B-B156-DC44-5C25F2EE4903}"/>
              </a:ext>
            </a:extLst>
          </p:cNvPr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BF1279EE-33D0-F3D1-882A-B115B67B8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9" y="3790950"/>
            <a:ext cx="7137400" cy="3886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7625150-C040-86F9-269D-A0A85E0BF4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906799" y="4514850"/>
            <a:ext cx="9779000" cy="2514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EDCE46-D69D-BECA-42E4-8C029F405486}"/>
              </a:ext>
            </a:extLst>
          </p:cNvPr>
          <p:cNvSpPr txBox="1"/>
          <p:nvPr/>
        </p:nvSpPr>
        <p:spPr>
          <a:xfrm>
            <a:off x="3293904" y="3118019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C53A84-C11D-3918-3C95-AE3E8D32C2AB}"/>
              </a:ext>
            </a:extLst>
          </p:cNvPr>
          <p:cNvSpPr txBox="1"/>
          <p:nvPr/>
        </p:nvSpPr>
        <p:spPr>
          <a:xfrm>
            <a:off x="-5467350" y="3194050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ADC703-9696-E606-759C-332ED3CDAE36}"/>
              </a:ext>
            </a:extLst>
          </p:cNvPr>
          <p:cNvSpPr txBox="1"/>
          <p:nvPr/>
        </p:nvSpPr>
        <p:spPr>
          <a:xfrm>
            <a:off x="13838248" y="98599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917DF4-1990-C7B0-E47B-A8C97CAD3A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5298" y="1968500"/>
            <a:ext cx="5865802" cy="71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Gmarket Sans Medium"/>
              </a:rPr>
              <a:t>05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2441575"/>
            <a:ext cx="8153400" cy="438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" y="2971800"/>
            <a:ext cx="7658100" cy="339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8400" y="7572375"/>
            <a:ext cx="11188700" cy="139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78200" y="1371600"/>
            <a:ext cx="1151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STORE(</a:t>
            </a:r>
            <a:r>
              <a:rPr lang="ko-KR" sz="5800" b="0" i="0" u="none" strike="noStrike">
                <a:solidFill>
                  <a:srgbClr val="000000"/>
                </a:solidFill>
                <a:ea typeface="Gmarket Sans Medium"/>
              </a:rPr>
              <a:t>매점</a:t>
            </a:r>
            <a:r>
              <a:rPr lang="en-US" sz="58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5000" y="1041400"/>
            <a:ext cx="1778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CREATE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5D9B2-7AC4-2FA9-736B-F6923C851679}"/>
              </a:ext>
            </a:extLst>
          </p:cNvPr>
          <p:cNvSpPr txBox="1"/>
          <p:nvPr/>
        </p:nvSpPr>
        <p:spPr>
          <a:xfrm>
            <a:off x="13091155" y="1810087"/>
            <a:ext cx="14782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ERD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669AA0-5C9C-CD30-C496-12894444CBCE}"/>
              </a:ext>
            </a:extLst>
          </p:cNvPr>
          <p:cNvSpPr txBox="1"/>
          <p:nvPr/>
        </p:nvSpPr>
        <p:spPr>
          <a:xfrm>
            <a:off x="3602082" y="2089319"/>
            <a:ext cx="1401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SQL</a:t>
            </a:r>
            <a:endParaRPr lang="ko-KR" alt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E638C-E4F9-0237-486B-47EC39B28919}"/>
              </a:ext>
            </a:extLst>
          </p:cNvPr>
          <p:cNvSpPr txBox="1"/>
          <p:nvPr/>
        </p:nvSpPr>
        <p:spPr>
          <a:xfrm>
            <a:off x="8056255" y="661051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/>
              <a:t>데이터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371</Words>
  <Application>Microsoft Office PowerPoint</Application>
  <PresentationFormat>사용자 지정</PresentationFormat>
  <Paragraphs>175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</vt:lpstr>
      <vt:lpstr>맑은 고딕</vt:lpstr>
      <vt:lpstr>Pretendard Regular</vt:lpstr>
      <vt:lpstr>Calibri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지태 최</cp:lastModifiedBy>
  <cp:revision>34</cp:revision>
  <dcterms:created xsi:type="dcterms:W3CDTF">2006-08-16T00:00:00Z</dcterms:created>
  <dcterms:modified xsi:type="dcterms:W3CDTF">2025-03-31T00:25:17Z</dcterms:modified>
</cp:coreProperties>
</file>